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8"/>
  </p:notesMasterIdLst>
  <p:sldIdLst>
    <p:sldId id="299" r:id="rId2"/>
    <p:sldId id="283" r:id="rId3"/>
    <p:sldId id="297" r:id="rId4"/>
    <p:sldId id="296" r:id="rId5"/>
    <p:sldId id="294" r:id="rId6"/>
    <p:sldId id="29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F46"/>
    <a:srgbClr val="00CC00"/>
    <a:srgbClr val="0066CC"/>
    <a:srgbClr val="CC0000"/>
    <a:srgbClr val="003399"/>
    <a:srgbClr val="0099CC"/>
    <a:srgbClr val="FF5050"/>
    <a:srgbClr val="666699"/>
    <a:srgbClr val="3333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322" autoAdjust="0"/>
  </p:normalViewPr>
  <p:slideViewPr>
    <p:cSldViewPr snapToGrid="0">
      <p:cViewPr varScale="1">
        <p:scale>
          <a:sx n="112" d="100"/>
          <a:sy n="112" d="100"/>
        </p:scale>
        <p:origin x="5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51647-4D71-40C1-AD0D-893770CE52BD}" type="datetimeFigureOut">
              <a:rPr lang="en-US" smtClean="0"/>
              <a:t>2/6/2021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6DF81-7E1D-4C64-9737-6AF69932A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18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6DF81-7E1D-4C64-9737-6AF69932A0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1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37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68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6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02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8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49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07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5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81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93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19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40112-3223-4D92-B6B7-4CEE310C9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3984" y="5576887"/>
            <a:ext cx="2977936" cy="1061419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r"/>
            <a:r>
              <a:rPr lang="en-US" sz="2000" b="1" dirty="0"/>
              <a:t>904 Chipola Street</a:t>
            </a:r>
            <a:br>
              <a:rPr lang="en-US" sz="2000" b="1" dirty="0"/>
            </a:br>
            <a:r>
              <a:rPr lang="en-US" sz="2000" b="1" dirty="0"/>
              <a:t>Kannapolis, NC</a:t>
            </a:r>
            <a:br>
              <a:rPr lang="en-US" sz="2000" b="1" dirty="0"/>
            </a:br>
            <a:r>
              <a:rPr lang="en-US" sz="2000" b="1" dirty="0"/>
              <a:t>(704) 932-9613</a:t>
            </a:r>
            <a:br>
              <a:rPr lang="en-US" sz="2000" b="1" dirty="0"/>
            </a:br>
            <a:r>
              <a:rPr lang="en-US" sz="2000" b="1" dirty="0"/>
              <a:t>www.faithkannapolis.com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4F76A7D-52CE-4E1B-A61E-FE2D41F049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198" r="1" b="1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7F977AE-7383-4E5B-B4F1-AB996C57EDAF}"/>
              </a:ext>
            </a:extLst>
          </p:cNvPr>
          <p:cNvSpPr txBox="1">
            <a:spLocks/>
          </p:cNvSpPr>
          <p:nvPr/>
        </p:nvSpPr>
        <p:spPr>
          <a:xfrm>
            <a:off x="640080" y="5576330"/>
            <a:ext cx="3510345" cy="10614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Thank you for joining us today!</a:t>
            </a:r>
          </a:p>
        </p:txBody>
      </p:sp>
    </p:spTree>
    <p:extLst>
      <p:ext uri="{BB962C8B-B14F-4D97-AF65-F5344CB8AC3E}">
        <p14:creationId xmlns:p14="http://schemas.microsoft.com/office/powerpoint/2010/main" val="396146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049" y="1200631"/>
            <a:ext cx="4575639" cy="4148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8442" y="1200631"/>
            <a:ext cx="731520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PRAY daily for the</a:t>
            </a:r>
          </a:p>
          <a:p>
            <a:pPr algn="ctr"/>
            <a:r>
              <a:rPr lang="en-US" sz="5000" b="1" dirty="0">
                <a:solidFill>
                  <a:srgbClr val="003399"/>
                </a:solidFill>
              </a:rPr>
              <a:t> GYM ROOF PROJECT.  </a:t>
            </a:r>
          </a:p>
          <a:p>
            <a:pPr algn="ctr"/>
            <a:r>
              <a:rPr lang="en-US" sz="5000" b="1" dirty="0"/>
              <a:t>We need $35,000 to reach our goal of $60,000.  Thank you for praying and giving as the Lord leads.</a:t>
            </a:r>
          </a:p>
        </p:txBody>
      </p:sp>
    </p:spTree>
    <p:extLst>
      <p:ext uri="{BB962C8B-B14F-4D97-AF65-F5344CB8AC3E}">
        <p14:creationId xmlns:p14="http://schemas.microsoft.com/office/powerpoint/2010/main" val="125152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946" y="386426"/>
            <a:ext cx="116585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0066CC"/>
                </a:solidFill>
              </a:rPr>
              <a:t>May GOD BLESS the return of our SUNDAY SCHOOL CLASSES this coming Sunday!  </a:t>
            </a:r>
            <a:r>
              <a:rPr lang="en-US" sz="4800" b="1" dirty="0"/>
              <a:t>This includes the running of our buses.  Keep </a:t>
            </a:r>
          </a:p>
          <a:p>
            <a:pPr algn="ctr"/>
            <a:r>
              <a:rPr lang="en-US" sz="4800" b="1" dirty="0"/>
              <a:t>praying as we adjust.  Pray a special prayer </a:t>
            </a:r>
          </a:p>
          <a:p>
            <a:pPr algn="ctr"/>
            <a:r>
              <a:rPr lang="en-US" sz="4800" b="1" dirty="0"/>
              <a:t>for each Sunday School teacher.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084" y="4357018"/>
            <a:ext cx="6694321" cy="194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8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4776" y="4226538"/>
            <a:ext cx="1181306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>
                <a:solidFill>
                  <a:srgbClr val="00B050"/>
                </a:solidFill>
              </a:rPr>
              <a:t>MEN, remember the </a:t>
            </a:r>
            <a:r>
              <a:rPr lang="en-US" sz="5000" b="1">
                <a:solidFill>
                  <a:srgbClr val="00B050"/>
                </a:solidFill>
              </a:rPr>
              <a:t>prayer times…</a:t>
            </a:r>
            <a:endParaRPr lang="en-US" sz="5000" b="1" dirty="0">
              <a:solidFill>
                <a:srgbClr val="00B050"/>
              </a:solidFill>
            </a:endParaRP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5000" b="1" dirty="0">
                <a:solidFill>
                  <a:srgbClr val="00B050"/>
                </a:solidFill>
              </a:rPr>
              <a:t> </a:t>
            </a:r>
            <a:r>
              <a:rPr lang="en-US" sz="5000" dirty="0"/>
              <a:t>Saturdays from 6:00-7:30 p.m.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5000" dirty="0"/>
              <a:t>Sundays at 9:30 a.m. and 5:30 p.m.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044" y="336559"/>
            <a:ext cx="4962525" cy="376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0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5485" y="446583"/>
            <a:ext cx="1140593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500" dirty="0">
                <a:solidFill>
                  <a:srgbClr val="FF0000"/>
                </a:solidFill>
                <a:latin typeface="Cooper Black" panose="0208090404030B020404" pitchFamily="18" charset="0"/>
              </a:rPr>
              <a:t>SIGN-UP DEADLINE </a:t>
            </a:r>
            <a:r>
              <a:rPr lang="en-US" sz="4500" dirty="0">
                <a:latin typeface="Cooper Black" panose="0208090404030B020404" pitchFamily="18" charset="0"/>
              </a:rPr>
              <a:t>for the                             Couples Banquet is today!  </a:t>
            </a:r>
          </a:p>
          <a:p>
            <a:pPr algn="ctr"/>
            <a:r>
              <a:rPr lang="en-US" sz="4500" dirty="0">
                <a:latin typeface="Cooper Black" panose="0208090404030B020404" pitchFamily="18" charset="0"/>
              </a:rPr>
              <a:t>Cost is $20 per couple. </a:t>
            </a:r>
          </a:p>
          <a:p>
            <a:pPr algn="ctr"/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950" y="2830929"/>
            <a:ext cx="5923005" cy="16329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5484" y="3767299"/>
            <a:ext cx="11405936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500" dirty="0">
              <a:latin typeface="Cooper Black" panose="0208090404030B020404" pitchFamily="18" charset="0"/>
            </a:endParaRP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Cooper Black" panose="0208090404030B020404" pitchFamily="18" charset="0"/>
                <a:sym typeface="Symbol" panose="05050102010706020507" pitchFamily="18" charset="2"/>
              </a:rPr>
              <a:t></a:t>
            </a:r>
            <a:r>
              <a:rPr lang="en-US" sz="4000" dirty="0">
                <a:latin typeface="Cooper Black" panose="0208090404030B020404" pitchFamily="18" charset="0"/>
              </a:rPr>
              <a:t>Great FOOD!</a:t>
            </a: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Cooper Black" panose="0208090404030B020404" pitchFamily="18" charset="0"/>
                <a:sym typeface="Symbol" panose="05050102010706020507" pitchFamily="18" charset="2"/>
              </a:rPr>
              <a:t></a:t>
            </a:r>
            <a:r>
              <a:rPr lang="en-US" sz="4000" dirty="0">
                <a:latin typeface="Cooper Black" panose="0208090404030B020404" pitchFamily="18" charset="0"/>
              </a:rPr>
              <a:t>Great FUN!</a:t>
            </a: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Cooper Black" panose="0208090404030B020404" pitchFamily="18" charset="0"/>
                <a:sym typeface="Symbol" panose="05050102010706020507" pitchFamily="18" charset="2"/>
              </a:rPr>
              <a:t></a:t>
            </a:r>
            <a:r>
              <a:rPr lang="en-US" sz="4000" dirty="0">
                <a:latin typeface="Cooper Black" panose="0208090404030B020404" pitchFamily="18" charset="0"/>
              </a:rPr>
              <a:t>Great FELLOWSHIP!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4663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27" y="1066241"/>
            <a:ext cx="6287483" cy="47163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66284" y="264697"/>
            <a:ext cx="4596064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/>
              <a:t>We are looking forward to </a:t>
            </a:r>
          </a:p>
          <a:p>
            <a:pPr algn="ctr"/>
            <a:r>
              <a:rPr lang="en-US" sz="4500" b="1" dirty="0"/>
              <a:t>having </a:t>
            </a:r>
            <a:r>
              <a:rPr lang="en-US" sz="4500" b="1" dirty="0">
                <a:solidFill>
                  <a:srgbClr val="002060"/>
                </a:solidFill>
              </a:rPr>
              <a:t>Missionary Tim </a:t>
            </a:r>
            <a:r>
              <a:rPr lang="en-US" sz="4500" b="1" dirty="0" err="1">
                <a:solidFill>
                  <a:srgbClr val="002060"/>
                </a:solidFill>
              </a:rPr>
              <a:t>Stalcup</a:t>
            </a:r>
            <a:r>
              <a:rPr lang="en-US" sz="4500" b="1" dirty="0">
                <a:solidFill>
                  <a:srgbClr val="002060"/>
                </a:solidFill>
              </a:rPr>
              <a:t> </a:t>
            </a:r>
            <a:r>
              <a:rPr lang="en-US" sz="4500" b="1" dirty="0"/>
              <a:t>and his family with us on Sunday, February 21st, during the                               evening service.</a:t>
            </a:r>
          </a:p>
        </p:txBody>
      </p:sp>
    </p:spTree>
    <p:extLst>
      <p:ext uri="{BB962C8B-B14F-4D97-AF65-F5344CB8AC3E}">
        <p14:creationId xmlns:p14="http://schemas.microsoft.com/office/powerpoint/2010/main" val="234798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177</Words>
  <Application>Microsoft Office PowerPoint</Application>
  <PresentationFormat>Widescreen</PresentationFormat>
  <Paragraphs>20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Cooper Black</vt:lpstr>
      <vt:lpstr>Office Theme</vt:lpstr>
      <vt:lpstr>904 Chipola Street Kannapolis, NC (704) 932-9613 www.faithkannapolis.com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Faith Baptist Church LIVE STREAM</dc:title>
  <dc:creator>Paul Cahoon</dc:creator>
  <cp:lastModifiedBy>Paul Cahoon</cp:lastModifiedBy>
  <cp:revision>45</cp:revision>
  <dcterms:created xsi:type="dcterms:W3CDTF">2020-11-01T15:00:13Z</dcterms:created>
  <dcterms:modified xsi:type="dcterms:W3CDTF">2021-02-07T04:36:50Z</dcterms:modified>
</cp:coreProperties>
</file>